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7" r:id="rId4"/>
    <p:sldId id="279" r:id="rId5"/>
    <p:sldId id="280" r:id="rId6"/>
    <p:sldId id="278" r:id="rId7"/>
    <p:sldId id="281" r:id="rId8"/>
    <p:sldId id="257" r:id="rId9"/>
    <p:sldId id="282" r:id="rId10"/>
    <p:sldId id="258" r:id="rId11"/>
    <p:sldId id="259" r:id="rId12"/>
    <p:sldId id="260" r:id="rId13"/>
    <p:sldId id="261" r:id="rId14"/>
    <p:sldId id="262" r:id="rId15"/>
    <p:sldId id="263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B9D3D04-E684-4B24-82C8-59D716638330}">
          <p14:sldIdLst>
            <p14:sldId id="256"/>
            <p14:sldId id="276"/>
            <p14:sldId id="277"/>
            <p14:sldId id="279"/>
            <p14:sldId id="280"/>
            <p14:sldId id="278"/>
            <p14:sldId id="281"/>
            <p14:sldId id="257"/>
            <p14:sldId id="282"/>
            <p14:sldId id="258"/>
            <p14:sldId id="259"/>
            <p14:sldId id="260"/>
            <p14:sldId id="261"/>
            <p14:sldId id="262"/>
            <p14:sldId id="263"/>
            <p14:sldId id="264"/>
          </p14:sldIdLst>
        </p14:section>
        <p14:section name="Untitled Section" id="{CA8F2629-6F68-41A1-9076-92F0580D5A3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99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32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1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3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86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312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991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991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781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8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47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A3639-5111-40A6-ADA7-CB221E35F400}" type="datetimeFigureOut">
              <a:rPr lang="en-US" smtClean="0"/>
              <a:t>7/31/2013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5F843-3E99-4924-BBBA-19618B203A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09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Terra Dotta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Student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59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home page and tasks required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24000"/>
            <a:ext cx="8959622" cy="4325893"/>
          </a:xfrm>
        </p:spPr>
      </p:pic>
    </p:spTree>
    <p:extLst>
      <p:ext uri="{BB962C8B-B14F-4D97-AF65-F5344CB8AC3E}">
        <p14:creationId xmlns:p14="http://schemas.microsoft.com/office/powerpoint/2010/main" val="238293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Completing tasks – click on item and follow instructions. When complete, you’ll see a check in the box!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793" y="2011572"/>
            <a:ext cx="9168793" cy="4465428"/>
          </a:xfrm>
        </p:spPr>
      </p:pic>
    </p:spTree>
    <p:extLst>
      <p:ext uri="{BB962C8B-B14F-4D97-AF65-F5344CB8AC3E}">
        <p14:creationId xmlns:p14="http://schemas.microsoft.com/office/powerpoint/2010/main" val="29356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Making Payments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1248"/>
            <a:ext cx="9091997" cy="4357152"/>
          </a:xfrm>
        </p:spPr>
      </p:pic>
    </p:spTree>
    <p:extLst>
      <p:ext uri="{BB962C8B-B14F-4D97-AF65-F5344CB8AC3E}">
        <p14:creationId xmlns:p14="http://schemas.microsoft.com/office/powerpoint/2010/main" val="112242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 Step 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1"/>
          </a:xfrm>
        </p:spPr>
      </p:pic>
    </p:spTree>
    <p:extLst>
      <p:ext uri="{BB962C8B-B14F-4D97-AF65-F5344CB8AC3E}">
        <p14:creationId xmlns:p14="http://schemas.microsoft.com/office/powerpoint/2010/main" val="154696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 Step 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31" y="1224756"/>
            <a:ext cx="8891269" cy="5557044"/>
          </a:xfrm>
        </p:spPr>
      </p:pic>
    </p:spTree>
    <p:extLst>
      <p:ext uri="{BB962C8B-B14F-4D97-AF65-F5344CB8AC3E}">
        <p14:creationId xmlns:p14="http://schemas.microsoft.com/office/powerpoint/2010/main" val="70898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Last step to pay!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81099"/>
            <a:ext cx="8839200" cy="5524501"/>
          </a:xfrm>
        </p:spPr>
      </p:pic>
    </p:spTree>
    <p:extLst>
      <p:ext uri="{BB962C8B-B14F-4D97-AF65-F5344CB8AC3E}">
        <p14:creationId xmlns:p14="http://schemas.microsoft.com/office/powerpoint/2010/main" val="278855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Payments via check, cash, or money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payment other than credit or debit card must be submitted directly to the International Education Center</a:t>
            </a:r>
          </a:p>
          <a:p>
            <a:pPr lvl="1"/>
            <a:r>
              <a:rPr lang="en-US" dirty="0" smtClean="0"/>
              <a:t>Hours of operation 8am – 5pm Monday – Friday</a:t>
            </a:r>
          </a:p>
          <a:p>
            <a:pPr lvl="1"/>
            <a:r>
              <a:rPr lang="en-US" dirty="0" smtClean="0"/>
              <a:t>Mailing address:</a:t>
            </a:r>
          </a:p>
          <a:p>
            <a:pPr lvl="2"/>
            <a:r>
              <a:rPr lang="en-US" dirty="0" smtClean="0"/>
              <a:t>CBX 049, Georgia College &amp; State University, Milledgeville, GA 31061</a:t>
            </a:r>
          </a:p>
          <a:p>
            <a:pPr lvl="1"/>
            <a:r>
              <a:rPr lang="en-US" dirty="0" smtClean="0"/>
              <a:t>Physical address:</a:t>
            </a:r>
          </a:p>
          <a:p>
            <a:pPr lvl="2"/>
            <a:r>
              <a:rPr lang="en-US" dirty="0" smtClean="0"/>
              <a:t>141 S. Clarke St</a:t>
            </a:r>
            <a:r>
              <a:rPr lang="en-US" smtClean="0"/>
              <a:t>., Milledgeville, GA 31061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50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Online Application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Direct link: gcsu-sa.terradotta.com (but all links from GC hosted website also link to it)</a:t>
            </a:r>
          </a:p>
          <a:p>
            <a:r>
              <a:rPr lang="en-US" dirty="0" smtClean="0"/>
              <a:t>Administrators use UNIFY </a:t>
            </a:r>
            <a:r>
              <a:rPr lang="en-US" dirty="0" smtClean="0"/>
              <a:t>credentials to login </a:t>
            </a:r>
          </a:p>
          <a:p>
            <a:pPr lvl="1"/>
            <a:r>
              <a:rPr lang="en-US" dirty="0" smtClean="0"/>
              <a:t>students will use UNIFY too</a:t>
            </a:r>
          </a:p>
          <a:p>
            <a:pPr lvl="1"/>
            <a:r>
              <a:rPr lang="en-US" dirty="0" smtClean="0"/>
              <a:t>Non-GC students will set up an account through the software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PLEASE NOTE – the first time a student uses the site, they will need to find their program and click “apply now” not go through the log in procedures described later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93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Online Application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 can:</a:t>
            </a:r>
          </a:p>
          <a:p>
            <a:pPr lvl="1"/>
            <a:r>
              <a:rPr lang="en-US" dirty="0" smtClean="0"/>
              <a:t>Search for programs by country, region, language of instruction and more</a:t>
            </a:r>
            <a:endParaRPr lang="en-US" dirty="0" smtClean="0"/>
          </a:p>
          <a:p>
            <a:pPr lvl="1"/>
            <a:r>
              <a:rPr lang="en-US" dirty="0" smtClean="0"/>
              <a:t>Track personal progress </a:t>
            </a:r>
            <a:r>
              <a:rPr lang="en-US" dirty="0" smtClean="0"/>
              <a:t>in completing application, orientation, evaluation, etc.</a:t>
            </a:r>
          </a:p>
          <a:p>
            <a:pPr lvl="1"/>
            <a:r>
              <a:rPr lang="en-US" dirty="0" smtClean="0"/>
              <a:t>Make payments online</a:t>
            </a:r>
            <a:endParaRPr lang="en-US" dirty="0" smtClean="0"/>
          </a:p>
          <a:p>
            <a:pPr lvl="1"/>
            <a:r>
              <a:rPr lang="en-US" dirty="0" smtClean="0"/>
              <a:t>MUCH More!</a:t>
            </a:r>
          </a:p>
        </p:txBody>
      </p:sp>
    </p:spTree>
    <p:extLst>
      <p:ext uri="{BB962C8B-B14F-4D97-AF65-F5344CB8AC3E}">
        <p14:creationId xmlns:p14="http://schemas.microsoft.com/office/powerpoint/2010/main" val="310877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 Search allows students to easily find programs that suit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77824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354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GC Faculty Led programs are “Featured Programs”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1" y="1424781"/>
            <a:ext cx="8693149" cy="5433219"/>
          </a:xfrm>
        </p:spPr>
      </p:pic>
    </p:spTree>
    <p:extLst>
      <p:ext uri="{BB962C8B-B14F-4D97-AF65-F5344CB8AC3E}">
        <p14:creationId xmlns:p14="http://schemas.microsoft.com/office/powerpoint/2010/main" val="398851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Each program will have its own page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070848" cy="566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5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First time applicants select program of choice and click “apply now”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97038"/>
            <a:ext cx="9144000" cy="4427562"/>
          </a:xfrm>
        </p:spPr>
      </p:pic>
    </p:spTree>
    <p:extLst>
      <p:ext uri="{BB962C8B-B14F-4D97-AF65-F5344CB8AC3E}">
        <p14:creationId xmlns:p14="http://schemas.microsoft.com/office/powerpoint/2010/main" val="9641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Return users can use the login links found at the top of every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1" y="1447800"/>
            <a:ext cx="8656319" cy="5410200"/>
          </a:xfrm>
        </p:spPr>
      </p:pic>
    </p:spTree>
    <p:extLst>
      <p:ext uri="{BB962C8B-B14F-4D97-AF65-F5344CB8AC3E}">
        <p14:creationId xmlns:p14="http://schemas.microsoft.com/office/powerpoint/2010/main" val="33006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Applicant homepage – view applications, message/history log, search for programs, edit profile, etc.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885295"/>
            <a:ext cx="8991600" cy="4322048"/>
          </a:xfrm>
        </p:spPr>
      </p:pic>
    </p:spTree>
    <p:extLst>
      <p:ext uri="{BB962C8B-B14F-4D97-AF65-F5344CB8AC3E}">
        <p14:creationId xmlns:p14="http://schemas.microsoft.com/office/powerpoint/2010/main" val="1337464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296</Words>
  <Application>Microsoft Office PowerPoint</Application>
  <PresentationFormat>On-screen Show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Using Terra Dotta</vt:lpstr>
      <vt:lpstr>New Online Application System</vt:lpstr>
      <vt:lpstr>New Online Application System</vt:lpstr>
      <vt:lpstr>Program Search allows students to easily find programs that suit needs</vt:lpstr>
      <vt:lpstr>GC Faculty Led programs are “Featured Programs”</vt:lpstr>
      <vt:lpstr>Each program will have its own page</vt:lpstr>
      <vt:lpstr>First time applicants select program of choice and click “apply now”</vt:lpstr>
      <vt:lpstr>Return users can use the login links found at the top of every page</vt:lpstr>
      <vt:lpstr>Applicant homepage – view applications, message/history log, search for programs, edit profile, etc.</vt:lpstr>
      <vt:lpstr>Application home page and tasks required</vt:lpstr>
      <vt:lpstr>Completing tasks – click on item and follow instructions. When complete, you’ll see a check in the box!</vt:lpstr>
      <vt:lpstr>Making Payments</vt:lpstr>
      <vt:lpstr>Payment Step 2</vt:lpstr>
      <vt:lpstr>Payment Step 3</vt:lpstr>
      <vt:lpstr>Last step to pay!</vt:lpstr>
      <vt:lpstr>Payments via check, cash, or money order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Terra Dotta</dc:title>
  <dc:creator>Liz Havey</dc:creator>
  <cp:lastModifiedBy>Liz Havey</cp:lastModifiedBy>
  <cp:revision>21</cp:revision>
  <dcterms:created xsi:type="dcterms:W3CDTF">2013-06-21T13:39:43Z</dcterms:created>
  <dcterms:modified xsi:type="dcterms:W3CDTF">2013-07-31T15:50:26Z</dcterms:modified>
</cp:coreProperties>
</file>